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5"/>
    <p:sldId id="257" r:id="rId16"/>
    <p:sldId id="258" r:id="rId17"/>
    <p:sldId id="259" r:id="rId18"/>
    <p:sldId id="260" r:id="rId19"/>
    <p:sldId id="261" r:id="rId20"/>
    <p:sldId id="262" r:id="rId21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DM Sans" charset="1" panose="00000000000000000000"/>
      <p:regular r:id="rId10"/>
    </p:embeddedFont>
    <p:embeddedFont>
      <p:font typeface="DM Sans Bold" charset="1" panose="00000000000000000000"/>
      <p:regular r:id="rId11"/>
    </p:embeddedFont>
    <p:embeddedFont>
      <p:font typeface="DM Sans Italics" charset="1" panose="00000000000000000000"/>
      <p:regular r:id="rId12"/>
    </p:embeddedFont>
    <p:embeddedFont>
      <p:font typeface="DM Sans Bold Italics" charset="1" panose="00000000000000000000"/>
      <p:regular r:id="rId13"/>
    </p:embeddedFont>
    <p:embeddedFont>
      <p:font typeface="Nectarine" charset="1" panose="0000000000000000000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slides/slide1.xml" Type="http://schemas.openxmlformats.org/officeDocument/2006/relationships/slide"/><Relationship Id="rId16" Target="slides/slide2.xml" Type="http://schemas.openxmlformats.org/officeDocument/2006/relationships/slide"/><Relationship Id="rId17" Target="slides/slide3.xml" Type="http://schemas.openxmlformats.org/officeDocument/2006/relationships/slide"/><Relationship Id="rId18" Target="slides/slide4.xml" Type="http://schemas.openxmlformats.org/officeDocument/2006/relationships/slide"/><Relationship Id="rId19" Target="slides/slide5.xml" Type="http://schemas.openxmlformats.org/officeDocument/2006/relationships/slide"/><Relationship Id="rId2" Target="presProps.xml" Type="http://schemas.openxmlformats.org/officeDocument/2006/relationships/presProps"/><Relationship Id="rId20" Target="slides/slide6.xml" Type="http://schemas.openxmlformats.org/officeDocument/2006/relationships/slide"/><Relationship Id="rId21" Target="slides/slide7.xml" Type="http://schemas.openxmlformats.org/officeDocument/2006/relationships/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.svg" Type="http://schemas.openxmlformats.org/officeDocument/2006/relationships/image"/><Relationship Id="rId11" Target="../media/image15.png" Type="http://schemas.openxmlformats.org/officeDocument/2006/relationships/image"/><Relationship Id="rId12" Target="../media/image16.svg" Type="http://schemas.openxmlformats.org/officeDocument/2006/relationships/image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12.pn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Relationship Id="rId9" Target="../media/image13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.svg" Type="http://schemas.openxmlformats.org/officeDocument/2006/relationships/image"/><Relationship Id="rId11" Target="../media/image15.png" Type="http://schemas.openxmlformats.org/officeDocument/2006/relationships/image"/><Relationship Id="rId12" Target="../media/image16.svg" Type="http://schemas.openxmlformats.org/officeDocument/2006/relationships/image"/><Relationship Id="rId2" Target="../media/image17.pn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Relationship Id="rId9" Target="../media/image13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.svg" Type="http://schemas.openxmlformats.org/officeDocument/2006/relationships/image"/><Relationship Id="rId11" Target="../media/image15.png" Type="http://schemas.openxmlformats.org/officeDocument/2006/relationships/image"/><Relationship Id="rId12" Target="../media/image16.svg" Type="http://schemas.openxmlformats.org/officeDocument/2006/relationships/image"/><Relationship Id="rId2" Target="../media/image17.pn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Relationship Id="rId9" Target="../media/image13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3.png" Type="http://schemas.openxmlformats.org/officeDocument/2006/relationships/image"/><Relationship Id="rId12" Target="../media/image14.svg" Type="http://schemas.openxmlformats.org/officeDocument/2006/relationships/image"/><Relationship Id="rId13" Target="../media/image15.png" Type="http://schemas.openxmlformats.org/officeDocument/2006/relationships/image"/><Relationship Id="rId14" Target="../media/image16.svg" Type="http://schemas.openxmlformats.org/officeDocument/2006/relationships/image"/><Relationship Id="rId2" Target="../media/image18.jpeg" Type="http://schemas.openxmlformats.org/officeDocument/2006/relationships/image"/><Relationship Id="rId3" Target="../media/VAF7G8q_rbE.mp4" Type="http://schemas.openxmlformats.org/officeDocument/2006/relationships/video"/><Relationship Id="rId4" Target="../media/VAF7G8q_rbE.mp4" Type="http://schemas.microsoft.com/office/2007/relationships/media"/><Relationship Id="rId5" Target="../media/image10.png" Type="http://schemas.openxmlformats.org/officeDocument/2006/relationships/image"/><Relationship Id="rId6" Target="../media/image11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.svg" Type="http://schemas.openxmlformats.org/officeDocument/2006/relationships/image"/><Relationship Id="rId2" Target="../media/image19.jpe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Relationship Id="rId5" Target="../media/image20.png" Type="http://schemas.openxmlformats.org/officeDocument/2006/relationships/image"/><Relationship Id="rId6" Target="../media/image21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4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.svg" Type="http://schemas.openxmlformats.org/officeDocument/2006/relationships/image"/><Relationship Id="rId2" Target="../media/image22.png" Type="http://schemas.openxmlformats.org/officeDocument/2006/relationships/image"/><Relationship Id="rId3" Target="../media/image23.svg" Type="http://schemas.openxmlformats.org/officeDocument/2006/relationships/image"/><Relationship Id="rId4" Target="../media/image24.pn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Relationship Id="rId9" Target="../media/image6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EDD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399999">
            <a:off x="-5943553" y="2443337"/>
            <a:ext cx="13944505" cy="5400327"/>
          </a:xfrm>
          <a:custGeom>
            <a:avLst/>
            <a:gdLst/>
            <a:ahLst/>
            <a:cxnLst/>
            <a:rect r="r" b="b" t="t" l="l"/>
            <a:pathLst>
              <a:path h="5400327" w="13944505">
                <a:moveTo>
                  <a:pt x="0" y="0"/>
                </a:moveTo>
                <a:lnTo>
                  <a:pt x="13944506" y="0"/>
                </a:lnTo>
                <a:lnTo>
                  <a:pt x="13944506" y="5400326"/>
                </a:lnTo>
                <a:lnTo>
                  <a:pt x="0" y="54003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2305977"/>
            <a:ext cx="5937624" cy="5366128"/>
          </a:xfrm>
          <a:custGeom>
            <a:avLst/>
            <a:gdLst/>
            <a:ahLst/>
            <a:cxnLst/>
            <a:rect r="r" b="b" t="t" l="l"/>
            <a:pathLst>
              <a:path h="5366128" w="5937624">
                <a:moveTo>
                  <a:pt x="0" y="0"/>
                </a:moveTo>
                <a:lnTo>
                  <a:pt x="5937624" y="0"/>
                </a:lnTo>
                <a:lnTo>
                  <a:pt x="5937624" y="5366128"/>
                </a:lnTo>
                <a:lnTo>
                  <a:pt x="0" y="536612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866877" y="8235208"/>
            <a:ext cx="1028703" cy="1023092"/>
          </a:xfrm>
          <a:custGeom>
            <a:avLst/>
            <a:gdLst/>
            <a:ahLst/>
            <a:cxnLst/>
            <a:rect r="r" b="b" t="t" l="l"/>
            <a:pathLst>
              <a:path h="1023092" w="1028703">
                <a:moveTo>
                  <a:pt x="0" y="0"/>
                </a:moveTo>
                <a:lnTo>
                  <a:pt x="1028703" y="0"/>
                </a:lnTo>
                <a:lnTo>
                  <a:pt x="1028703" y="1023092"/>
                </a:lnTo>
                <a:lnTo>
                  <a:pt x="0" y="102309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083255" y="9258300"/>
            <a:ext cx="1914257" cy="1903815"/>
          </a:xfrm>
          <a:custGeom>
            <a:avLst/>
            <a:gdLst/>
            <a:ahLst/>
            <a:cxnLst/>
            <a:rect r="r" b="b" t="t" l="l"/>
            <a:pathLst>
              <a:path h="1903815" w="1914257">
                <a:moveTo>
                  <a:pt x="0" y="0"/>
                </a:moveTo>
                <a:lnTo>
                  <a:pt x="1914257" y="0"/>
                </a:lnTo>
                <a:lnTo>
                  <a:pt x="1914257" y="1903815"/>
                </a:lnTo>
                <a:lnTo>
                  <a:pt x="0" y="190381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381725">
            <a:off x="2148081" y="481103"/>
            <a:ext cx="1246059" cy="1239262"/>
          </a:xfrm>
          <a:custGeom>
            <a:avLst/>
            <a:gdLst/>
            <a:ahLst/>
            <a:cxnLst/>
            <a:rect r="r" b="b" t="t" l="l"/>
            <a:pathLst>
              <a:path h="1239262" w="1246059">
                <a:moveTo>
                  <a:pt x="0" y="0"/>
                </a:moveTo>
                <a:lnTo>
                  <a:pt x="1246059" y="0"/>
                </a:lnTo>
                <a:lnTo>
                  <a:pt x="1246059" y="1239262"/>
                </a:lnTo>
                <a:lnTo>
                  <a:pt x="0" y="12392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381725">
            <a:off x="5424934" y="1437229"/>
            <a:ext cx="840097" cy="835515"/>
          </a:xfrm>
          <a:custGeom>
            <a:avLst/>
            <a:gdLst/>
            <a:ahLst/>
            <a:cxnLst/>
            <a:rect r="r" b="b" t="t" l="l"/>
            <a:pathLst>
              <a:path h="835515" w="840097">
                <a:moveTo>
                  <a:pt x="0" y="0"/>
                </a:moveTo>
                <a:lnTo>
                  <a:pt x="840096" y="0"/>
                </a:lnTo>
                <a:lnTo>
                  <a:pt x="840096" y="835515"/>
                </a:lnTo>
                <a:lnTo>
                  <a:pt x="0" y="83551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381725">
            <a:off x="565971" y="7366011"/>
            <a:ext cx="925457" cy="920409"/>
          </a:xfrm>
          <a:custGeom>
            <a:avLst/>
            <a:gdLst/>
            <a:ahLst/>
            <a:cxnLst/>
            <a:rect r="r" b="b" t="t" l="l"/>
            <a:pathLst>
              <a:path h="920409" w="925457">
                <a:moveTo>
                  <a:pt x="0" y="0"/>
                </a:moveTo>
                <a:lnTo>
                  <a:pt x="925458" y="0"/>
                </a:lnTo>
                <a:lnTo>
                  <a:pt x="925458" y="920409"/>
                </a:lnTo>
                <a:lnTo>
                  <a:pt x="0" y="92040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1189269">
            <a:off x="-554778" y="1757213"/>
            <a:ext cx="1390240" cy="1382657"/>
          </a:xfrm>
          <a:custGeom>
            <a:avLst/>
            <a:gdLst/>
            <a:ahLst/>
            <a:cxnLst/>
            <a:rect r="r" b="b" t="t" l="l"/>
            <a:pathLst>
              <a:path h="1382657" w="1390240">
                <a:moveTo>
                  <a:pt x="0" y="0"/>
                </a:moveTo>
                <a:lnTo>
                  <a:pt x="1390241" y="0"/>
                </a:lnTo>
                <a:lnTo>
                  <a:pt x="1390241" y="1382657"/>
                </a:lnTo>
                <a:lnTo>
                  <a:pt x="0" y="138265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7923123" y="942975"/>
            <a:ext cx="9247788" cy="7620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299"/>
              </a:lnSpc>
            </a:pPr>
            <a:r>
              <a:rPr lang="en-US" sz="4499">
                <a:solidFill>
                  <a:srgbClr val="000000"/>
                </a:solidFill>
                <a:latin typeface="DM Sans Bold"/>
              </a:rPr>
              <a:t>HI,I AM MONA ALOUFI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7746344" y="3334617"/>
            <a:ext cx="9424567" cy="4634229"/>
            <a:chOff x="0" y="0"/>
            <a:chExt cx="12566089" cy="6178972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0" y="76200"/>
              <a:ext cx="12566089" cy="35001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9600" spc="268">
                  <a:solidFill>
                    <a:srgbClr val="000000"/>
                  </a:solidFill>
                  <a:latin typeface="Nectarine"/>
                </a:rPr>
                <a:t>MY WORK FILE ON DESIGN 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4114998"/>
              <a:ext cx="12566089" cy="206397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0600"/>
                </a:lnSpc>
              </a:pPr>
              <a:r>
                <a:rPr lang="en-US" sz="10600" spc="296">
                  <a:solidFill>
                    <a:srgbClr val="000000"/>
                  </a:solidFill>
                  <a:latin typeface="Nectarine"/>
                </a:rPr>
                <a:t>USING CANVA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EDD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231827">
            <a:off x="7672380" y="-1984055"/>
            <a:ext cx="13354260" cy="5171741"/>
          </a:xfrm>
          <a:custGeom>
            <a:avLst/>
            <a:gdLst/>
            <a:ahLst/>
            <a:cxnLst/>
            <a:rect r="r" b="b" t="t" l="l"/>
            <a:pathLst>
              <a:path h="5171741" w="13354260">
                <a:moveTo>
                  <a:pt x="0" y="0"/>
                </a:moveTo>
                <a:lnTo>
                  <a:pt x="13354260" y="0"/>
                </a:lnTo>
                <a:lnTo>
                  <a:pt x="13354260" y="5171741"/>
                </a:lnTo>
                <a:lnTo>
                  <a:pt x="0" y="51717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41166" y="2435868"/>
            <a:ext cx="13084230" cy="7359879"/>
          </a:xfrm>
          <a:custGeom>
            <a:avLst/>
            <a:gdLst/>
            <a:ahLst/>
            <a:cxnLst/>
            <a:rect r="r" b="b" t="t" l="l"/>
            <a:pathLst>
              <a:path h="7359879" w="13084230">
                <a:moveTo>
                  <a:pt x="0" y="0"/>
                </a:moveTo>
                <a:lnTo>
                  <a:pt x="13084230" y="0"/>
                </a:lnTo>
                <a:lnTo>
                  <a:pt x="13084230" y="7359879"/>
                </a:lnTo>
                <a:lnTo>
                  <a:pt x="0" y="735987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381725">
            <a:off x="10892591" y="1916490"/>
            <a:ext cx="1044452" cy="1038755"/>
          </a:xfrm>
          <a:custGeom>
            <a:avLst/>
            <a:gdLst/>
            <a:ahLst/>
            <a:cxnLst/>
            <a:rect r="r" b="b" t="t" l="l"/>
            <a:pathLst>
              <a:path h="1038755" w="1044452">
                <a:moveTo>
                  <a:pt x="0" y="0"/>
                </a:moveTo>
                <a:lnTo>
                  <a:pt x="1044453" y="0"/>
                </a:lnTo>
                <a:lnTo>
                  <a:pt x="1044453" y="1038755"/>
                </a:lnTo>
                <a:lnTo>
                  <a:pt x="0" y="103875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381725">
            <a:off x="17101377" y="1822635"/>
            <a:ext cx="1898779" cy="1888422"/>
          </a:xfrm>
          <a:custGeom>
            <a:avLst/>
            <a:gdLst/>
            <a:ahLst/>
            <a:cxnLst/>
            <a:rect r="r" b="b" t="t" l="l"/>
            <a:pathLst>
              <a:path h="1888422" w="1898779">
                <a:moveTo>
                  <a:pt x="0" y="0"/>
                </a:moveTo>
                <a:lnTo>
                  <a:pt x="1898780" y="0"/>
                </a:lnTo>
                <a:lnTo>
                  <a:pt x="1898780" y="1888423"/>
                </a:lnTo>
                <a:lnTo>
                  <a:pt x="0" y="188842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381725">
            <a:off x="9885459" y="257962"/>
            <a:ext cx="736218" cy="732202"/>
          </a:xfrm>
          <a:custGeom>
            <a:avLst/>
            <a:gdLst/>
            <a:ahLst/>
            <a:cxnLst/>
            <a:rect r="r" b="b" t="t" l="l"/>
            <a:pathLst>
              <a:path h="732202" w="736218">
                <a:moveTo>
                  <a:pt x="0" y="0"/>
                </a:moveTo>
                <a:lnTo>
                  <a:pt x="736217" y="0"/>
                </a:lnTo>
                <a:lnTo>
                  <a:pt x="736217" y="732202"/>
                </a:lnTo>
                <a:lnTo>
                  <a:pt x="0" y="73220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725396" y="846446"/>
            <a:ext cx="1543184" cy="1589421"/>
          </a:xfrm>
          <a:custGeom>
            <a:avLst/>
            <a:gdLst/>
            <a:ahLst/>
            <a:cxnLst/>
            <a:rect r="r" b="b" t="t" l="l"/>
            <a:pathLst>
              <a:path h="1589421" w="1543184">
                <a:moveTo>
                  <a:pt x="0" y="0"/>
                </a:moveTo>
                <a:lnTo>
                  <a:pt x="1543183" y="0"/>
                </a:lnTo>
                <a:lnTo>
                  <a:pt x="1543183" y="1589422"/>
                </a:lnTo>
                <a:lnTo>
                  <a:pt x="0" y="158942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EDD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28625" y="2435868"/>
            <a:ext cx="12696696" cy="7006892"/>
          </a:xfrm>
          <a:custGeom>
            <a:avLst/>
            <a:gdLst/>
            <a:ahLst/>
            <a:cxnLst/>
            <a:rect r="r" b="b" t="t" l="l"/>
            <a:pathLst>
              <a:path h="7006892" w="12696696">
                <a:moveTo>
                  <a:pt x="0" y="0"/>
                </a:moveTo>
                <a:lnTo>
                  <a:pt x="12696696" y="0"/>
                </a:lnTo>
                <a:lnTo>
                  <a:pt x="12696696" y="7006892"/>
                </a:lnTo>
                <a:lnTo>
                  <a:pt x="0" y="70068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63" r="0" b="-96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231827">
            <a:off x="7672380" y="-1984055"/>
            <a:ext cx="13354260" cy="5171741"/>
          </a:xfrm>
          <a:custGeom>
            <a:avLst/>
            <a:gdLst/>
            <a:ahLst/>
            <a:cxnLst/>
            <a:rect r="r" b="b" t="t" l="l"/>
            <a:pathLst>
              <a:path h="5171741" w="13354260">
                <a:moveTo>
                  <a:pt x="0" y="0"/>
                </a:moveTo>
                <a:lnTo>
                  <a:pt x="13354260" y="0"/>
                </a:lnTo>
                <a:lnTo>
                  <a:pt x="13354260" y="5171741"/>
                </a:lnTo>
                <a:lnTo>
                  <a:pt x="0" y="51717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381725">
            <a:off x="10892591" y="1916490"/>
            <a:ext cx="1044452" cy="1038755"/>
          </a:xfrm>
          <a:custGeom>
            <a:avLst/>
            <a:gdLst/>
            <a:ahLst/>
            <a:cxnLst/>
            <a:rect r="r" b="b" t="t" l="l"/>
            <a:pathLst>
              <a:path h="1038755" w="1044452">
                <a:moveTo>
                  <a:pt x="0" y="0"/>
                </a:moveTo>
                <a:lnTo>
                  <a:pt x="1044453" y="0"/>
                </a:lnTo>
                <a:lnTo>
                  <a:pt x="1044453" y="1038755"/>
                </a:lnTo>
                <a:lnTo>
                  <a:pt x="0" y="103875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381725">
            <a:off x="17101377" y="1822635"/>
            <a:ext cx="1898779" cy="1888422"/>
          </a:xfrm>
          <a:custGeom>
            <a:avLst/>
            <a:gdLst/>
            <a:ahLst/>
            <a:cxnLst/>
            <a:rect r="r" b="b" t="t" l="l"/>
            <a:pathLst>
              <a:path h="1888422" w="1898779">
                <a:moveTo>
                  <a:pt x="0" y="0"/>
                </a:moveTo>
                <a:lnTo>
                  <a:pt x="1898780" y="0"/>
                </a:lnTo>
                <a:lnTo>
                  <a:pt x="1898780" y="1888423"/>
                </a:lnTo>
                <a:lnTo>
                  <a:pt x="0" y="188842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381725">
            <a:off x="9885459" y="257962"/>
            <a:ext cx="736218" cy="732202"/>
          </a:xfrm>
          <a:custGeom>
            <a:avLst/>
            <a:gdLst/>
            <a:ahLst/>
            <a:cxnLst/>
            <a:rect r="r" b="b" t="t" l="l"/>
            <a:pathLst>
              <a:path h="732202" w="736218">
                <a:moveTo>
                  <a:pt x="0" y="0"/>
                </a:moveTo>
                <a:lnTo>
                  <a:pt x="736217" y="0"/>
                </a:lnTo>
                <a:lnTo>
                  <a:pt x="736217" y="732202"/>
                </a:lnTo>
                <a:lnTo>
                  <a:pt x="0" y="73220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725396" y="846446"/>
            <a:ext cx="1543184" cy="1589421"/>
          </a:xfrm>
          <a:custGeom>
            <a:avLst/>
            <a:gdLst/>
            <a:ahLst/>
            <a:cxnLst/>
            <a:rect r="r" b="b" t="t" l="l"/>
            <a:pathLst>
              <a:path h="1589421" w="1543184">
                <a:moveTo>
                  <a:pt x="0" y="0"/>
                </a:moveTo>
                <a:lnTo>
                  <a:pt x="1543183" y="0"/>
                </a:lnTo>
                <a:lnTo>
                  <a:pt x="1543183" y="1589422"/>
                </a:lnTo>
                <a:lnTo>
                  <a:pt x="0" y="158942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EDD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28625" y="2435868"/>
            <a:ext cx="12696696" cy="7006892"/>
          </a:xfrm>
          <a:custGeom>
            <a:avLst/>
            <a:gdLst/>
            <a:ahLst/>
            <a:cxnLst/>
            <a:rect r="r" b="b" t="t" l="l"/>
            <a:pathLst>
              <a:path h="7006892" w="12696696">
                <a:moveTo>
                  <a:pt x="0" y="0"/>
                </a:moveTo>
                <a:lnTo>
                  <a:pt x="12696696" y="0"/>
                </a:lnTo>
                <a:lnTo>
                  <a:pt x="12696696" y="7006892"/>
                </a:lnTo>
                <a:lnTo>
                  <a:pt x="0" y="70068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63" r="0" b="-96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231827">
            <a:off x="7672380" y="-1984055"/>
            <a:ext cx="13354260" cy="5171741"/>
          </a:xfrm>
          <a:custGeom>
            <a:avLst/>
            <a:gdLst/>
            <a:ahLst/>
            <a:cxnLst/>
            <a:rect r="r" b="b" t="t" l="l"/>
            <a:pathLst>
              <a:path h="5171741" w="13354260">
                <a:moveTo>
                  <a:pt x="0" y="0"/>
                </a:moveTo>
                <a:lnTo>
                  <a:pt x="13354260" y="0"/>
                </a:lnTo>
                <a:lnTo>
                  <a:pt x="13354260" y="5171741"/>
                </a:lnTo>
                <a:lnTo>
                  <a:pt x="0" y="51717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381725">
            <a:off x="10892591" y="1916490"/>
            <a:ext cx="1044452" cy="1038755"/>
          </a:xfrm>
          <a:custGeom>
            <a:avLst/>
            <a:gdLst/>
            <a:ahLst/>
            <a:cxnLst/>
            <a:rect r="r" b="b" t="t" l="l"/>
            <a:pathLst>
              <a:path h="1038755" w="1044452">
                <a:moveTo>
                  <a:pt x="0" y="0"/>
                </a:moveTo>
                <a:lnTo>
                  <a:pt x="1044453" y="0"/>
                </a:lnTo>
                <a:lnTo>
                  <a:pt x="1044453" y="1038755"/>
                </a:lnTo>
                <a:lnTo>
                  <a:pt x="0" y="103875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381725">
            <a:off x="17101377" y="1822635"/>
            <a:ext cx="1898779" cy="1888422"/>
          </a:xfrm>
          <a:custGeom>
            <a:avLst/>
            <a:gdLst/>
            <a:ahLst/>
            <a:cxnLst/>
            <a:rect r="r" b="b" t="t" l="l"/>
            <a:pathLst>
              <a:path h="1888422" w="1898779">
                <a:moveTo>
                  <a:pt x="0" y="0"/>
                </a:moveTo>
                <a:lnTo>
                  <a:pt x="1898780" y="0"/>
                </a:lnTo>
                <a:lnTo>
                  <a:pt x="1898780" y="1888423"/>
                </a:lnTo>
                <a:lnTo>
                  <a:pt x="0" y="188842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381725">
            <a:off x="9885459" y="257962"/>
            <a:ext cx="736218" cy="732202"/>
          </a:xfrm>
          <a:custGeom>
            <a:avLst/>
            <a:gdLst/>
            <a:ahLst/>
            <a:cxnLst/>
            <a:rect r="r" b="b" t="t" l="l"/>
            <a:pathLst>
              <a:path h="732202" w="736218">
                <a:moveTo>
                  <a:pt x="0" y="0"/>
                </a:moveTo>
                <a:lnTo>
                  <a:pt x="736217" y="0"/>
                </a:lnTo>
                <a:lnTo>
                  <a:pt x="736217" y="732202"/>
                </a:lnTo>
                <a:lnTo>
                  <a:pt x="0" y="73220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725396" y="846446"/>
            <a:ext cx="1543184" cy="1589421"/>
          </a:xfrm>
          <a:custGeom>
            <a:avLst/>
            <a:gdLst/>
            <a:ahLst/>
            <a:cxnLst/>
            <a:rect r="r" b="b" t="t" l="l"/>
            <a:pathLst>
              <a:path h="1589421" w="1543184">
                <a:moveTo>
                  <a:pt x="0" y="0"/>
                </a:moveTo>
                <a:lnTo>
                  <a:pt x="1543183" y="0"/>
                </a:lnTo>
                <a:lnTo>
                  <a:pt x="1543183" y="1589422"/>
                </a:lnTo>
                <a:lnTo>
                  <a:pt x="0" y="158942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EDD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638179" y="1861820"/>
            <a:ext cx="14630400" cy="8229600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-10231827">
            <a:off x="7672380" y="-1984055"/>
            <a:ext cx="13354260" cy="5171741"/>
          </a:xfrm>
          <a:custGeom>
            <a:avLst/>
            <a:gdLst/>
            <a:ahLst/>
            <a:cxnLst/>
            <a:rect r="r" b="b" t="t" l="l"/>
            <a:pathLst>
              <a:path h="5171741" w="13354260">
                <a:moveTo>
                  <a:pt x="0" y="0"/>
                </a:moveTo>
                <a:lnTo>
                  <a:pt x="13354260" y="0"/>
                </a:lnTo>
                <a:lnTo>
                  <a:pt x="13354260" y="5171741"/>
                </a:lnTo>
                <a:lnTo>
                  <a:pt x="0" y="517174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381725">
            <a:off x="10892591" y="1916490"/>
            <a:ext cx="1044452" cy="1038755"/>
          </a:xfrm>
          <a:custGeom>
            <a:avLst/>
            <a:gdLst/>
            <a:ahLst/>
            <a:cxnLst/>
            <a:rect r="r" b="b" t="t" l="l"/>
            <a:pathLst>
              <a:path h="1038755" w="1044452">
                <a:moveTo>
                  <a:pt x="0" y="0"/>
                </a:moveTo>
                <a:lnTo>
                  <a:pt x="1044453" y="0"/>
                </a:lnTo>
                <a:lnTo>
                  <a:pt x="1044453" y="1038755"/>
                </a:lnTo>
                <a:lnTo>
                  <a:pt x="0" y="103875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381725">
            <a:off x="17101377" y="1822635"/>
            <a:ext cx="1898779" cy="1888422"/>
          </a:xfrm>
          <a:custGeom>
            <a:avLst/>
            <a:gdLst/>
            <a:ahLst/>
            <a:cxnLst/>
            <a:rect r="r" b="b" t="t" l="l"/>
            <a:pathLst>
              <a:path h="1888422" w="1898779">
                <a:moveTo>
                  <a:pt x="0" y="0"/>
                </a:moveTo>
                <a:lnTo>
                  <a:pt x="1898780" y="0"/>
                </a:lnTo>
                <a:lnTo>
                  <a:pt x="1898780" y="1888423"/>
                </a:lnTo>
                <a:lnTo>
                  <a:pt x="0" y="188842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381725">
            <a:off x="9885459" y="257962"/>
            <a:ext cx="736218" cy="732202"/>
          </a:xfrm>
          <a:custGeom>
            <a:avLst/>
            <a:gdLst/>
            <a:ahLst/>
            <a:cxnLst/>
            <a:rect r="r" b="b" t="t" l="l"/>
            <a:pathLst>
              <a:path h="732202" w="736218">
                <a:moveTo>
                  <a:pt x="0" y="0"/>
                </a:moveTo>
                <a:lnTo>
                  <a:pt x="736217" y="0"/>
                </a:lnTo>
                <a:lnTo>
                  <a:pt x="736217" y="732202"/>
                </a:lnTo>
                <a:lnTo>
                  <a:pt x="0" y="73220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725396" y="846446"/>
            <a:ext cx="1543184" cy="1589421"/>
          </a:xfrm>
          <a:custGeom>
            <a:avLst/>
            <a:gdLst/>
            <a:ahLst/>
            <a:cxnLst/>
            <a:rect r="r" b="b" t="t" l="l"/>
            <a:pathLst>
              <a:path h="1589421" w="1543184">
                <a:moveTo>
                  <a:pt x="0" y="0"/>
                </a:moveTo>
                <a:lnTo>
                  <a:pt x="1543183" y="0"/>
                </a:lnTo>
                <a:lnTo>
                  <a:pt x="1543183" y="1589422"/>
                </a:lnTo>
                <a:lnTo>
                  <a:pt x="0" y="158942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EDD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871546" y="4686403"/>
            <a:ext cx="7383143" cy="4153018"/>
          </a:xfrm>
          <a:custGeom>
            <a:avLst/>
            <a:gdLst/>
            <a:ahLst/>
            <a:cxnLst/>
            <a:rect r="r" b="b" t="t" l="l"/>
            <a:pathLst>
              <a:path h="4153018" w="7383143">
                <a:moveTo>
                  <a:pt x="0" y="0"/>
                </a:moveTo>
                <a:lnTo>
                  <a:pt x="7383143" y="0"/>
                </a:lnTo>
                <a:lnTo>
                  <a:pt x="7383143" y="4153018"/>
                </a:lnTo>
                <a:lnTo>
                  <a:pt x="0" y="41530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92963">
            <a:off x="8639984" y="7000838"/>
            <a:ext cx="13354260" cy="5171741"/>
          </a:xfrm>
          <a:custGeom>
            <a:avLst/>
            <a:gdLst/>
            <a:ahLst/>
            <a:cxnLst/>
            <a:rect r="r" b="b" t="t" l="l"/>
            <a:pathLst>
              <a:path h="5171741" w="13354260">
                <a:moveTo>
                  <a:pt x="0" y="0"/>
                </a:moveTo>
                <a:lnTo>
                  <a:pt x="13354260" y="0"/>
                </a:lnTo>
                <a:lnTo>
                  <a:pt x="13354260" y="5171740"/>
                </a:lnTo>
                <a:lnTo>
                  <a:pt x="0" y="51717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10690317">
            <a:off x="-2322489" y="-1790756"/>
            <a:ext cx="11398978" cy="4414513"/>
          </a:xfrm>
          <a:custGeom>
            <a:avLst/>
            <a:gdLst/>
            <a:ahLst/>
            <a:cxnLst/>
            <a:rect r="r" b="b" t="t" l="l"/>
            <a:pathLst>
              <a:path h="4414513" w="11398978">
                <a:moveTo>
                  <a:pt x="0" y="0"/>
                </a:moveTo>
                <a:lnTo>
                  <a:pt x="11398978" y="0"/>
                </a:lnTo>
                <a:lnTo>
                  <a:pt x="11398978" y="4414513"/>
                </a:lnTo>
                <a:lnTo>
                  <a:pt x="0" y="441451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936035" y="416501"/>
            <a:ext cx="1359212" cy="1351798"/>
          </a:xfrm>
          <a:custGeom>
            <a:avLst/>
            <a:gdLst/>
            <a:ahLst/>
            <a:cxnLst/>
            <a:rect r="r" b="b" t="t" l="l"/>
            <a:pathLst>
              <a:path h="1351798" w="1359212">
                <a:moveTo>
                  <a:pt x="0" y="0"/>
                </a:moveTo>
                <a:lnTo>
                  <a:pt x="1359212" y="0"/>
                </a:lnTo>
                <a:lnTo>
                  <a:pt x="1359212" y="1351798"/>
                </a:lnTo>
                <a:lnTo>
                  <a:pt x="0" y="135179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381725">
            <a:off x="3151151" y="1259676"/>
            <a:ext cx="860512" cy="855819"/>
          </a:xfrm>
          <a:custGeom>
            <a:avLst/>
            <a:gdLst/>
            <a:ahLst/>
            <a:cxnLst/>
            <a:rect r="r" b="b" t="t" l="l"/>
            <a:pathLst>
              <a:path h="855819" w="860512">
                <a:moveTo>
                  <a:pt x="0" y="0"/>
                </a:moveTo>
                <a:lnTo>
                  <a:pt x="860513" y="0"/>
                </a:lnTo>
                <a:lnTo>
                  <a:pt x="860513" y="855818"/>
                </a:lnTo>
                <a:lnTo>
                  <a:pt x="0" y="85581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94612" y="-409726"/>
            <a:ext cx="1446315" cy="1438426"/>
          </a:xfrm>
          <a:custGeom>
            <a:avLst/>
            <a:gdLst/>
            <a:ahLst/>
            <a:cxnLst/>
            <a:rect r="r" b="b" t="t" l="l"/>
            <a:pathLst>
              <a:path h="1438426" w="1446315">
                <a:moveTo>
                  <a:pt x="0" y="0"/>
                </a:moveTo>
                <a:lnTo>
                  <a:pt x="1446315" y="0"/>
                </a:lnTo>
                <a:lnTo>
                  <a:pt x="1446315" y="1438426"/>
                </a:lnTo>
                <a:lnTo>
                  <a:pt x="0" y="143842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044789" y="8582401"/>
            <a:ext cx="1359212" cy="1351798"/>
          </a:xfrm>
          <a:custGeom>
            <a:avLst/>
            <a:gdLst/>
            <a:ahLst/>
            <a:cxnLst/>
            <a:rect r="r" b="b" t="t" l="l"/>
            <a:pathLst>
              <a:path h="1351798" w="1359212">
                <a:moveTo>
                  <a:pt x="0" y="0"/>
                </a:moveTo>
                <a:lnTo>
                  <a:pt x="1359212" y="0"/>
                </a:lnTo>
                <a:lnTo>
                  <a:pt x="1359212" y="1351798"/>
                </a:lnTo>
                <a:lnTo>
                  <a:pt x="0" y="135179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6176140" y="9259108"/>
            <a:ext cx="1446315" cy="1438426"/>
          </a:xfrm>
          <a:custGeom>
            <a:avLst/>
            <a:gdLst/>
            <a:ahLst/>
            <a:cxnLst/>
            <a:rect r="r" b="b" t="t" l="l"/>
            <a:pathLst>
              <a:path h="1438426" w="1446315">
                <a:moveTo>
                  <a:pt x="0" y="0"/>
                </a:moveTo>
                <a:lnTo>
                  <a:pt x="1446315" y="0"/>
                </a:lnTo>
                <a:lnTo>
                  <a:pt x="1446315" y="1438426"/>
                </a:lnTo>
                <a:lnTo>
                  <a:pt x="0" y="143842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381725">
            <a:off x="16944065" y="6335003"/>
            <a:ext cx="860512" cy="855819"/>
          </a:xfrm>
          <a:custGeom>
            <a:avLst/>
            <a:gdLst/>
            <a:ahLst/>
            <a:cxnLst/>
            <a:rect r="r" b="b" t="t" l="l"/>
            <a:pathLst>
              <a:path h="855819" w="860512">
                <a:moveTo>
                  <a:pt x="0" y="0"/>
                </a:moveTo>
                <a:lnTo>
                  <a:pt x="860512" y="0"/>
                </a:lnTo>
                <a:lnTo>
                  <a:pt x="860512" y="855818"/>
                </a:lnTo>
                <a:lnTo>
                  <a:pt x="0" y="85581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028700" y="3071612"/>
            <a:ext cx="9016089" cy="1623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1399"/>
              </a:lnSpc>
            </a:pPr>
            <a:r>
              <a:rPr lang="en-US" sz="11399" spc="319">
                <a:solidFill>
                  <a:srgbClr val="000000"/>
                </a:solidFill>
                <a:latin typeface="Nectarine"/>
              </a:rPr>
              <a:t>I WORK WITH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EDD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466290">
            <a:off x="-3225076" y="8039950"/>
            <a:ext cx="9546701" cy="3697177"/>
          </a:xfrm>
          <a:custGeom>
            <a:avLst/>
            <a:gdLst/>
            <a:ahLst/>
            <a:cxnLst/>
            <a:rect r="r" b="b" t="t" l="l"/>
            <a:pathLst>
              <a:path h="3697177" w="9546701">
                <a:moveTo>
                  <a:pt x="0" y="0"/>
                </a:moveTo>
                <a:lnTo>
                  <a:pt x="9546701" y="0"/>
                </a:lnTo>
                <a:lnTo>
                  <a:pt x="9546701" y="3697177"/>
                </a:lnTo>
                <a:lnTo>
                  <a:pt x="0" y="36971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389621">
            <a:off x="11826175" y="8039950"/>
            <a:ext cx="9546701" cy="3697177"/>
          </a:xfrm>
          <a:custGeom>
            <a:avLst/>
            <a:gdLst/>
            <a:ahLst/>
            <a:cxnLst/>
            <a:rect r="r" b="b" t="t" l="l"/>
            <a:pathLst>
              <a:path h="3697177" w="9546701">
                <a:moveTo>
                  <a:pt x="0" y="0"/>
                </a:moveTo>
                <a:lnTo>
                  <a:pt x="9546702" y="0"/>
                </a:lnTo>
                <a:lnTo>
                  <a:pt x="9546702" y="3697177"/>
                </a:lnTo>
                <a:lnTo>
                  <a:pt x="0" y="36971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4431717" y="2061711"/>
            <a:ext cx="9281703" cy="1110853"/>
            <a:chOff x="0" y="0"/>
            <a:chExt cx="2444564" cy="29257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44564" cy="292570"/>
            </a:xfrm>
            <a:custGeom>
              <a:avLst/>
              <a:gdLst/>
              <a:ahLst/>
              <a:cxnLst/>
              <a:rect r="r" b="b" t="t" l="l"/>
              <a:pathLst>
                <a:path h="292570" w="2444564">
                  <a:moveTo>
                    <a:pt x="23355" y="0"/>
                  </a:moveTo>
                  <a:lnTo>
                    <a:pt x="2421209" y="0"/>
                  </a:lnTo>
                  <a:cubicBezTo>
                    <a:pt x="2434107" y="0"/>
                    <a:pt x="2444564" y="10456"/>
                    <a:pt x="2444564" y="23355"/>
                  </a:cubicBezTo>
                  <a:lnTo>
                    <a:pt x="2444564" y="269215"/>
                  </a:lnTo>
                  <a:cubicBezTo>
                    <a:pt x="2444564" y="275409"/>
                    <a:pt x="2442103" y="281350"/>
                    <a:pt x="2437723" y="285730"/>
                  </a:cubicBezTo>
                  <a:cubicBezTo>
                    <a:pt x="2433343" y="290110"/>
                    <a:pt x="2427403" y="292570"/>
                    <a:pt x="2421209" y="292570"/>
                  </a:cubicBezTo>
                  <a:lnTo>
                    <a:pt x="23355" y="292570"/>
                  </a:lnTo>
                  <a:cubicBezTo>
                    <a:pt x="10456" y="292570"/>
                    <a:pt x="0" y="282114"/>
                    <a:pt x="0" y="269215"/>
                  </a:cubicBezTo>
                  <a:lnTo>
                    <a:pt x="0" y="23355"/>
                  </a:lnTo>
                  <a:cubicBezTo>
                    <a:pt x="0" y="17161"/>
                    <a:pt x="2461" y="11220"/>
                    <a:pt x="6841" y="6841"/>
                  </a:cubicBezTo>
                  <a:cubicBezTo>
                    <a:pt x="11220" y="2461"/>
                    <a:pt x="17161" y="0"/>
                    <a:pt x="23355" y="0"/>
                  </a:cubicBezTo>
                  <a:close/>
                </a:path>
              </a:pathLst>
            </a:custGeom>
            <a:solidFill>
              <a:srgbClr val="FACD64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2444564" cy="34019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25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6374802" y="3858364"/>
            <a:ext cx="5538396" cy="5399936"/>
          </a:xfrm>
          <a:custGeom>
            <a:avLst/>
            <a:gdLst/>
            <a:ahLst/>
            <a:cxnLst/>
            <a:rect r="r" b="b" t="t" l="l"/>
            <a:pathLst>
              <a:path h="5399936" w="5538396">
                <a:moveTo>
                  <a:pt x="0" y="0"/>
                </a:moveTo>
                <a:lnTo>
                  <a:pt x="5538396" y="0"/>
                </a:lnTo>
                <a:lnTo>
                  <a:pt x="5538396" y="5399936"/>
                </a:lnTo>
                <a:lnTo>
                  <a:pt x="0" y="539993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3406747" y="8746754"/>
            <a:ext cx="1028703" cy="1023092"/>
          </a:xfrm>
          <a:custGeom>
            <a:avLst/>
            <a:gdLst/>
            <a:ahLst/>
            <a:cxnLst/>
            <a:rect r="r" b="b" t="t" l="l"/>
            <a:pathLst>
              <a:path h="1023092" w="1028703">
                <a:moveTo>
                  <a:pt x="0" y="0"/>
                </a:moveTo>
                <a:lnTo>
                  <a:pt x="1028703" y="0"/>
                </a:lnTo>
                <a:lnTo>
                  <a:pt x="1028703" y="1023092"/>
                </a:lnTo>
                <a:lnTo>
                  <a:pt x="0" y="102309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1554944">
            <a:off x="15980983" y="6143729"/>
            <a:ext cx="1363773" cy="1356335"/>
          </a:xfrm>
          <a:custGeom>
            <a:avLst/>
            <a:gdLst/>
            <a:ahLst/>
            <a:cxnLst/>
            <a:rect r="r" b="b" t="t" l="l"/>
            <a:pathLst>
              <a:path h="1356335" w="1363773">
                <a:moveTo>
                  <a:pt x="0" y="0"/>
                </a:moveTo>
                <a:lnTo>
                  <a:pt x="1363774" y="0"/>
                </a:lnTo>
                <a:lnTo>
                  <a:pt x="1363774" y="1356334"/>
                </a:lnTo>
                <a:lnTo>
                  <a:pt x="0" y="135633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381725">
            <a:off x="12158273" y="4118411"/>
            <a:ext cx="2330641" cy="2317928"/>
          </a:xfrm>
          <a:custGeom>
            <a:avLst/>
            <a:gdLst/>
            <a:ahLst/>
            <a:cxnLst/>
            <a:rect r="r" b="b" t="t" l="l"/>
            <a:pathLst>
              <a:path h="2317928" w="2330641">
                <a:moveTo>
                  <a:pt x="0" y="0"/>
                </a:moveTo>
                <a:lnTo>
                  <a:pt x="2330640" y="0"/>
                </a:lnTo>
                <a:lnTo>
                  <a:pt x="2330640" y="2317928"/>
                </a:lnTo>
                <a:lnTo>
                  <a:pt x="0" y="231792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381725">
            <a:off x="3797334" y="4381975"/>
            <a:ext cx="2330641" cy="2317928"/>
          </a:xfrm>
          <a:custGeom>
            <a:avLst/>
            <a:gdLst/>
            <a:ahLst/>
            <a:cxnLst/>
            <a:rect r="r" b="b" t="t" l="l"/>
            <a:pathLst>
              <a:path h="2317928" w="2330641">
                <a:moveTo>
                  <a:pt x="0" y="0"/>
                </a:moveTo>
                <a:lnTo>
                  <a:pt x="2330641" y="0"/>
                </a:lnTo>
                <a:lnTo>
                  <a:pt x="2330641" y="2317928"/>
                </a:lnTo>
                <a:lnTo>
                  <a:pt x="0" y="231792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381725">
            <a:off x="1098362" y="6084255"/>
            <a:ext cx="1363773" cy="1356335"/>
          </a:xfrm>
          <a:custGeom>
            <a:avLst/>
            <a:gdLst/>
            <a:ahLst/>
            <a:cxnLst/>
            <a:rect r="r" b="b" t="t" l="l"/>
            <a:pathLst>
              <a:path h="1356335" w="1363773">
                <a:moveTo>
                  <a:pt x="0" y="0"/>
                </a:moveTo>
                <a:lnTo>
                  <a:pt x="1363773" y="0"/>
                </a:lnTo>
                <a:lnTo>
                  <a:pt x="1363773" y="1356335"/>
                </a:lnTo>
                <a:lnTo>
                  <a:pt x="0" y="135633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1557780">
            <a:off x="13885460" y="8444523"/>
            <a:ext cx="1028703" cy="1023092"/>
          </a:xfrm>
          <a:custGeom>
            <a:avLst/>
            <a:gdLst/>
            <a:ahLst/>
            <a:cxnLst/>
            <a:rect r="r" b="b" t="t" l="l"/>
            <a:pathLst>
              <a:path h="1023092" w="1028703">
                <a:moveTo>
                  <a:pt x="0" y="0"/>
                </a:moveTo>
                <a:lnTo>
                  <a:pt x="1028703" y="0"/>
                </a:lnTo>
                <a:lnTo>
                  <a:pt x="1028703" y="1023093"/>
                </a:lnTo>
                <a:lnTo>
                  <a:pt x="0" y="102309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6179525" y="8638984"/>
            <a:ext cx="5928950" cy="1249554"/>
            <a:chOff x="0" y="0"/>
            <a:chExt cx="4472885" cy="942682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4472885" cy="942682"/>
            </a:xfrm>
            <a:custGeom>
              <a:avLst/>
              <a:gdLst/>
              <a:ahLst/>
              <a:cxnLst/>
              <a:rect r="r" b="b" t="t" l="l"/>
              <a:pathLst>
                <a:path h="942682" w="4472885">
                  <a:moveTo>
                    <a:pt x="39173" y="0"/>
                  </a:moveTo>
                  <a:lnTo>
                    <a:pt x="4433711" y="0"/>
                  </a:lnTo>
                  <a:cubicBezTo>
                    <a:pt x="4455346" y="0"/>
                    <a:pt x="4472885" y="17539"/>
                    <a:pt x="4472885" y="39173"/>
                  </a:cubicBezTo>
                  <a:lnTo>
                    <a:pt x="4472885" y="903508"/>
                  </a:lnTo>
                  <a:cubicBezTo>
                    <a:pt x="4472885" y="913898"/>
                    <a:pt x="4468757" y="923862"/>
                    <a:pt x="4461411" y="931208"/>
                  </a:cubicBezTo>
                  <a:cubicBezTo>
                    <a:pt x="4454065" y="938555"/>
                    <a:pt x="4444101" y="942682"/>
                    <a:pt x="4433711" y="942682"/>
                  </a:cubicBezTo>
                  <a:lnTo>
                    <a:pt x="39173" y="942682"/>
                  </a:lnTo>
                  <a:cubicBezTo>
                    <a:pt x="28784" y="942682"/>
                    <a:pt x="18820" y="938555"/>
                    <a:pt x="11474" y="931208"/>
                  </a:cubicBezTo>
                  <a:cubicBezTo>
                    <a:pt x="4127" y="923862"/>
                    <a:pt x="0" y="913898"/>
                    <a:pt x="0" y="903508"/>
                  </a:cubicBezTo>
                  <a:lnTo>
                    <a:pt x="0" y="39173"/>
                  </a:lnTo>
                  <a:cubicBezTo>
                    <a:pt x="0" y="28784"/>
                    <a:pt x="4127" y="18820"/>
                    <a:pt x="11474" y="11474"/>
                  </a:cubicBezTo>
                  <a:cubicBezTo>
                    <a:pt x="18820" y="4127"/>
                    <a:pt x="28784" y="0"/>
                    <a:pt x="39173" y="0"/>
                  </a:cubicBezTo>
                  <a:close/>
                </a:path>
              </a:pathLst>
            </a:custGeom>
            <a:solidFill>
              <a:srgbClr val="F4EDD7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47625"/>
              <a:ext cx="4472885" cy="990307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000000"/>
                  </a:solidFill>
                  <a:latin typeface="DM Sans Bold"/>
                </a:rPr>
                <a:t>I hope you enjoyed seeing my work</a:t>
              </a: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1028700" y="479425"/>
            <a:ext cx="16230600" cy="11557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sz="8000" spc="224">
                <a:solidFill>
                  <a:srgbClr val="000000"/>
                </a:solidFill>
                <a:latin typeface="Nectarine"/>
              </a:rPr>
              <a:t> THE END 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6688937" y="2298701"/>
            <a:ext cx="4767262" cy="9731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12"/>
              </a:lnSpc>
              <a:spcBef>
                <a:spcPct val="0"/>
              </a:spcBef>
            </a:pPr>
            <a:r>
              <a:rPr lang="en-US" sz="6812" spc="190">
                <a:solidFill>
                  <a:srgbClr val="F17AA9"/>
                </a:solidFill>
                <a:latin typeface="Nectarine"/>
              </a:rPr>
              <a:t>THANK YOU!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DAF7GuLNlQI</dc:identifier>
  <dcterms:modified xsi:type="dcterms:W3CDTF">2011-08-01T06:04:30Z</dcterms:modified>
  <cp:revision>1</cp:revision>
  <dc:title>Beige Yellow Pink Happy Hippie Identify the Word Game Presentation Party</dc:title>
</cp:coreProperties>
</file>